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5" r:id="rId3"/>
    <p:sldId id="274" r:id="rId4"/>
    <p:sldId id="258" r:id="rId5"/>
    <p:sldId id="259" r:id="rId6"/>
    <p:sldId id="260" r:id="rId7"/>
    <p:sldId id="261" r:id="rId8"/>
    <p:sldId id="273" r:id="rId9"/>
    <p:sldId id="262" r:id="rId10"/>
    <p:sldId id="263" r:id="rId11"/>
    <p:sldId id="264" r:id="rId12"/>
    <p:sldId id="272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651" autoAdjust="0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68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Joep in volle vaart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doe actief mee.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op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basis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wat voor soort boek ik ga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geef antwoord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vragen met complete zinnen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5" descr="Kijk en Lees AVI E3 - Joep HC06.  In volle va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900" y="2606279"/>
            <a:ext cx="2130425" cy="246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Joep in volle vaart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doe actief mee.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lees zonder fouten en haperingen en mooi op toon, gebruikmakend van de leestekens.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ken de betekenis van de woorden van de week.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5" descr="Kijk en Lees AVI E3 - Joep HC06.  In volle va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575" y="2606279"/>
            <a:ext cx="2130425" cy="246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718821" y="706267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Verhelderen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met maatje en team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01461" y="1434615"/>
            <a:ext cx="696301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 tot en met 15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plak memo’s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787652"/>
            <a:ext cx="694847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 tot en met 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994960" y="3587407"/>
            <a:ext cx="6963011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12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tot en met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Verhelderen bladzijde 12 tot en met 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Joep in volle vaart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778" y="1883011"/>
            <a:ext cx="1148443" cy="162233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4342929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958" y="2365489"/>
            <a:ext cx="492125" cy="467207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959" y="4233831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5323" y="1449388"/>
            <a:ext cx="5628203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(kopieerblad ‘afbeeldingen’)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 (werkblad)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Vloeiend lezen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4" y="94033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Joep in volle vaart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87" y="1727971"/>
            <a:ext cx="1515293" cy="1306466"/>
          </a:xfrm>
          <a:prstGeom prst="rect">
            <a:avLst/>
          </a:prstGeom>
        </p:spPr>
      </p:pic>
      <p:pic>
        <p:nvPicPr>
          <p:cNvPr id="11" name="Afbeelding 5" descr="Kijk en Lees AVI E3 - Joep HC06.  In volle vaar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000" y="3385999"/>
            <a:ext cx="2130425" cy="246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263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Joep in volle vaart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doe actief mee.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5" descr="Kijk en Lees AVI E3 - Joep HC06.  In volle va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575" y="2298502"/>
            <a:ext cx="2130425" cy="246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4749" y="3369745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16 tot en met 18 en maak 	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Joep in volle vaart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62" y="1631162"/>
            <a:ext cx="1493317" cy="1446224"/>
          </a:xfrm>
          <a:prstGeom prst="rect">
            <a:avLst/>
          </a:prstGeom>
        </p:spPr>
      </p:pic>
      <p:sp>
        <p:nvSpPr>
          <p:cNvPr id="19" name="Tekstvak 17"/>
          <p:cNvSpPr txBox="1"/>
          <p:nvPr/>
        </p:nvSpPr>
        <p:spPr>
          <a:xfrm>
            <a:off x="5016000" y="100534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            Woorden van de week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139" y="1522923"/>
            <a:ext cx="491660" cy="466765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139" y="416271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&gt;Toets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/ team van de week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Joep in volle vaart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919" y="2474912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Joep in volle vaart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doe actief mee.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de tekstballonen invullen bij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stripverhaal.</a:t>
            </a:r>
          </a:p>
        </p:txBody>
      </p:sp>
      <p:pic>
        <p:nvPicPr>
          <p:cNvPr id="12" name="Afbeelding 5" descr="Kijk en Lees AVI E3 - Joep HC06.  In volle vaar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575" y="2298502"/>
            <a:ext cx="2130425" cy="246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Joep in volle vaart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6"/>
          <p:cNvSpPr txBox="1"/>
          <p:nvPr/>
        </p:nvSpPr>
        <p:spPr>
          <a:xfrm>
            <a:off x="696000" y="76640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166" y="3722138"/>
            <a:ext cx="1799061" cy="2541430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696000" y="1314826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Bekijk de strip en bedenk wat 	je gaat schrijven in de 	tekstballon. 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	kladversie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10 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Bespreek en verbeter de 	tekst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97" y="2754698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97" y="4243192"/>
            <a:ext cx="551985" cy="5240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0" y="1303045"/>
            <a:ext cx="5944352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 kopieerblad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Uitlezen strip, woordrijtjes oefenen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5663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327" y="2091001"/>
            <a:ext cx="6350000" cy="393582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Joep in volle vaart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Joep in volle vaart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90186" y="1350457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Overleg met je maatje en geef antwoord in een complete zin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42084"/>
            <a:ext cx="551985" cy="524036"/>
          </a:xfrm>
          <a:prstGeom prst="rect">
            <a:avLst/>
          </a:prstGeom>
        </p:spPr>
      </p:pic>
      <p:sp>
        <p:nvSpPr>
          <p:cNvPr id="7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618" y="3087480"/>
            <a:ext cx="3056764" cy="27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6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minder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roos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Wilde Westen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badmuts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mammoet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lastig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magie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viool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bui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noProof="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Joep in volle vaart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242" y="3091945"/>
            <a:ext cx="2455148" cy="34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32534" y="1473402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4 tot en met 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32534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Joep in volle vaart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616039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868" y="3173364"/>
            <a:ext cx="3002764" cy="1964243"/>
          </a:xfrm>
          <a:prstGeom prst="rect">
            <a:avLst/>
          </a:prstGeom>
        </p:spPr>
      </p:pic>
      <p:sp>
        <p:nvSpPr>
          <p:cNvPr id="11" name="Tekstvak 12"/>
          <p:cNvSpPr txBox="1"/>
          <p:nvPr/>
        </p:nvSpPr>
        <p:spPr>
          <a:xfrm>
            <a:off x="632534" y="4318338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verhelderen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4 tot en 	met 6 met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22" y="4908566"/>
            <a:ext cx="551985" cy="524036"/>
          </a:xfrm>
          <a:prstGeom prst="rect">
            <a:avLst/>
          </a:prstGeom>
        </p:spPr>
      </p:pic>
      <p:sp>
        <p:nvSpPr>
          <p:cNvPr id="18" name="Tekstvak 12"/>
          <p:cNvSpPr txBox="1"/>
          <p:nvPr/>
        </p:nvSpPr>
        <p:spPr>
          <a:xfrm>
            <a:off x="6186000" y="1478062"/>
            <a:ext cx="581432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	Verhelderen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4 tot en met 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5 minuten</a:t>
            </a:r>
          </a:p>
        </p:txBody>
      </p:sp>
      <p:pic>
        <p:nvPicPr>
          <p:cNvPr id="21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328" y="227746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Samenwerking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Vloeiend lezen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Complete 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Joep in volle vaart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434" y="3657600"/>
            <a:ext cx="4167260" cy="272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Joep in volle vaart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doe actief mee.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 complete zinnen antwoord geven op vragen.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Afbeelding 5" descr="Kijk en Lees AVI E3 - Joep HC06.  In volle va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0" y="2606279"/>
            <a:ext cx="2130425" cy="246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2265746"/>
            <a:ext cx="69613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 een teamantwoord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24342" y="701251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1120839"/>
            <a:ext cx="696135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tot en met 6</a:t>
            </a:r>
            <a:endParaRPr lang="nl-NL" sz="20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Joep in volle vaart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472" y="3730187"/>
            <a:ext cx="1870758" cy="264271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834" y="279573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4" y="940337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verhelderen</a:t>
            </a: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maatje </a:t>
            </a:r>
          </a:p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Joep in volle vaart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12"/>
          <p:cNvSpPr txBox="1"/>
          <p:nvPr/>
        </p:nvSpPr>
        <p:spPr>
          <a:xfrm>
            <a:off x="4893849" y="940337"/>
            <a:ext cx="622339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8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tot en met 10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462" y="1530633"/>
            <a:ext cx="492125" cy="467207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96" y="4118450"/>
            <a:ext cx="2832100" cy="1852604"/>
          </a:xfrm>
          <a:prstGeom prst="rect">
            <a:avLst/>
          </a:prstGeom>
        </p:spPr>
      </p:pic>
      <p:sp>
        <p:nvSpPr>
          <p:cNvPr id="12" name="Tekstvak 12"/>
          <p:cNvSpPr txBox="1"/>
          <p:nvPr/>
        </p:nvSpPr>
        <p:spPr>
          <a:xfrm>
            <a:off x="4893850" y="2881835"/>
            <a:ext cx="622339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verhelderen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tot en met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Verhelderen 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tot en met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461" y="3495945"/>
            <a:ext cx="492125" cy="467207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462" y="5484627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1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49793" y="1499276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 en punten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week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49793" y="88930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Joep in volle vaart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219" y="4109368"/>
            <a:ext cx="3746606" cy="24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2349</TotalTime>
  <Words>997</Words>
  <Application>Microsoft Office PowerPoint</Application>
  <PresentationFormat>Widescreen</PresentationFormat>
  <Paragraphs>236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248</cp:revision>
  <dcterms:created xsi:type="dcterms:W3CDTF">2017-07-26T14:05:48Z</dcterms:created>
  <dcterms:modified xsi:type="dcterms:W3CDTF">2022-08-03T10:58:14Z</dcterms:modified>
</cp:coreProperties>
</file>